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9" r:id="rId3"/>
    <p:sldId id="258" r:id="rId4"/>
    <p:sldId id="260" r:id="rId5"/>
    <p:sldId id="261" r:id="rId6"/>
    <p:sldId id="270" r:id="rId7"/>
    <p:sldId id="262" r:id="rId8"/>
    <p:sldId id="263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5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38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033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834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430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7890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40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900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69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1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51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51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90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88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02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20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7E3E31D-88E0-4BCF-8786-C8E7D0EB3EC8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0E8FA58-6038-4F50-9001-CA019B231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352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22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FE445-BEB1-8EBB-9129-E55BEE71C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754" y="628617"/>
            <a:ext cx="6368858" cy="3028983"/>
          </a:xfrm>
        </p:spPr>
        <p:txBody>
          <a:bodyPr>
            <a:normAutofit/>
          </a:bodyPr>
          <a:lstStyle/>
          <a:p>
            <a:r>
              <a:rPr lang="pt-BR" cap="none" dirty="0">
                <a:latin typeface="Candara Light" panose="020E0502030303020204" pitchFamily="34" charset="0"/>
                <a:ea typeface="BatangChe" panose="020B0503020000020004" pitchFamily="49" charset="-127"/>
              </a:rPr>
              <a:t>Curso Técnico de Desenvolvimento de Sistemas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m 3" descr="Desenho de bandeira&#10;&#10;Descrição gerada automaticamente">
            <a:extLst>
              <a:ext uri="{FF2B5EF4-FFF2-40B4-BE49-F238E27FC236}">
                <a16:creationId xmlns:a16="http://schemas.microsoft.com/office/drawing/2014/main" id="{A189A91A-FB64-6566-02B4-99D50EA9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1655864"/>
            <a:ext cx="2902759" cy="11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5C6803F-E2F5-7E42-623C-66A24CC961D9}"/>
              </a:ext>
            </a:extLst>
          </p:cNvPr>
          <p:cNvSpPr txBox="1"/>
          <p:nvPr/>
        </p:nvSpPr>
        <p:spPr>
          <a:xfrm>
            <a:off x="6178609" y="2281894"/>
            <a:ext cx="466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u="sng" dirty="0">
                <a:latin typeface="Candara Light" panose="020E0502030303020204" pitchFamily="34" charset="0"/>
              </a:rPr>
              <a:t>Relatório</a:t>
            </a:r>
            <a:r>
              <a:rPr lang="pt-BR" sz="2400" u="sng" dirty="0">
                <a:latin typeface="Candara Light" panose="020E0502030303020204" pitchFamily="34" charset="0"/>
              </a:rPr>
              <a:t>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75C78C-EA00-A88E-184F-06E1B72D15B2}"/>
              </a:ext>
            </a:extLst>
          </p:cNvPr>
          <p:cNvSpPr txBox="1"/>
          <p:nvPr/>
        </p:nvSpPr>
        <p:spPr>
          <a:xfrm>
            <a:off x="6693453" y="3650524"/>
            <a:ext cx="4530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Tela </a:t>
            </a:r>
            <a:r>
              <a:rPr lang="pt-BR" sz="2800" dirty="0" smtClean="0">
                <a:latin typeface="Candara Light" panose="020E0502030303020204" pitchFamily="34" charset="0"/>
              </a:rPr>
              <a:t>do Sensor </a:t>
            </a:r>
            <a:r>
              <a:rPr lang="pt-BR" sz="2800" dirty="0">
                <a:latin typeface="Candara Light" panose="020E0502030303020204" pitchFamily="34" charset="0"/>
              </a:rPr>
              <a:t>é onde está os registros de </a:t>
            </a:r>
            <a:r>
              <a:rPr lang="pt-BR" sz="2800" dirty="0" smtClean="0">
                <a:latin typeface="Candara Light" panose="020E0502030303020204" pitchFamily="34" charset="0"/>
              </a:rPr>
              <a:t>temperatura, e do alimento</a:t>
            </a:r>
            <a:endParaRPr lang="pt-BR" sz="2800" u="sng" dirty="0">
              <a:latin typeface="Candara Light" panose="020E0502030303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Modelo 3D 3" descr="Computador tudo em um">
                <a:extLst>
                  <a:ext uri="{FF2B5EF4-FFF2-40B4-BE49-F238E27FC236}">
                    <a16:creationId xmlns:a16="http://schemas.microsoft.com/office/drawing/2014/main" id="{AAC5F10C-EC61-AC75-9169-A0F9D11D9A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996291"/>
                  </p:ext>
                </p:extLst>
              </p:nvPr>
            </p:nvGraphicFramePr>
            <p:xfrm>
              <a:off x="1275128" y="1226814"/>
              <a:ext cx="4080808" cy="48474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80808" cy="484741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668940" ay="49748" az="262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561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Computador tudo em um">
                <a:extLst>
                  <a:ext uri="{FF2B5EF4-FFF2-40B4-BE49-F238E27FC236}">
                    <a16:creationId xmlns:a16="http://schemas.microsoft.com/office/drawing/2014/main" id="{AAC5F10C-EC61-AC75-9169-A0F9D11D9A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128" y="1226814"/>
                <a:ext cx="4080808" cy="484741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ACA217FE-2B7C-B2E5-B3DA-5AF4ED213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942" y="1955948"/>
            <a:ext cx="458354" cy="17371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42" y="1822776"/>
            <a:ext cx="3328881" cy="21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6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Tecnologias utilizadas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1" y="2463121"/>
            <a:ext cx="1086225" cy="6082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214" y="2119564"/>
            <a:ext cx="1627019" cy="10916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864" y="4706545"/>
            <a:ext cx="1543532" cy="50985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4" y="4706545"/>
            <a:ext cx="1987069" cy="6204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29CC4C-93B4-1881-62AF-7E2EB6AC9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641" y="4723782"/>
            <a:ext cx="2146848" cy="58596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30" y="2119564"/>
            <a:ext cx="1905000" cy="12954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21" y="1881439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6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8" y="100531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Agradecemos pela atenção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Modelo 3D 2" descr="Emoji Com Polegar Para Cima">
                <a:extLst>
                  <a:ext uri="{FF2B5EF4-FFF2-40B4-BE49-F238E27FC236}">
                    <a16:creationId xmlns:a16="http://schemas.microsoft.com/office/drawing/2014/main" id="{0702D0D4-7279-A6FD-9152-336CB1E0CC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2588101"/>
                  </p:ext>
                </p:extLst>
              </p:nvPr>
            </p:nvGraphicFramePr>
            <p:xfrm>
              <a:off x="4911432" y="3056347"/>
              <a:ext cx="2369136" cy="26355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69136" cy="2635545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684335" ay="2262070" az="4219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01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moji Com Polegar Para Cima">
                <a:extLst>
                  <a:ext uri="{FF2B5EF4-FFF2-40B4-BE49-F238E27FC236}">
                    <a16:creationId xmlns:a16="http://schemas.microsoft.com/office/drawing/2014/main" id="{0702D0D4-7279-A6FD-9152-336CB1E0C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1432" y="3056347"/>
                <a:ext cx="2369136" cy="2635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60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3" y="570710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3" y="238869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Luiz 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Antônio Machado Cardoso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Maximiliano Vargas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Nicolas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Cunha Bitencourt</a:t>
            </a:r>
            <a:endParaRPr lang="pt-BR" dirty="0" smtClean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Rodrigo 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Pinto Monteiro de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Almeida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Kalven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pt-BR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Matzembacher De Moraes</a:t>
            </a:r>
            <a:endParaRPr lang="pt-BR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pic>
        <p:nvPicPr>
          <p:cNvPr id="9" name="Modelo 3D 8" descr="Ícone masculino">
            <a:extLst>
              <a:ext uri="{FF2B5EF4-FFF2-40B4-BE49-F238E27FC236}">
                <a16:creationId xmlns:a16="http://schemas.microsoft.com/office/drawing/2014/main" id="{CECDEC53-390C-AD74-983D-49C639F3FD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03929" y="3825424"/>
            <a:ext cx="541819" cy="1672985"/>
          </a:xfrm>
          <a:prstGeom prst="rect">
            <a:avLst/>
          </a:prstGeom>
        </p:spPr>
      </p:pic>
      <p:pic>
        <p:nvPicPr>
          <p:cNvPr id="10" name="Modelo 3D 9" descr="Ícone masculino">
            <a:extLst>
              <a:ext uri="{FF2B5EF4-FFF2-40B4-BE49-F238E27FC236}">
                <a16:creationId xmlns:a16="http://schemas.microsoft.com/office/drawing/2014/main" id="{05A06F5C-F4B1-B4D5-C334-5DBF868DEE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6953" y="3924989"/>
            <a:ext cx="541854" cy="1677984"/>
          </a:xfrm>
          <a:prstGeom prst="rect">
            <a:avLst/>
          </a:prstGeom>
        </p:spPr>
      </p:pic>
      <p:pic>
        <p:nvPicPr>
          <p:cNvPr id="11" name="Modelo 3D 10" descr="Ícone masculino">
            <a:extLst>
              <a:ext uri="{FF2B5EF4-FFF2-40B4-BE49-F238E27FC236}">
                <a16:creationId xmlns:a16="http://schemas.microsoft.com/office/drawing/2014/main" id="{A35BCCCE-ED52-CDC0-3772-6CB6D3100E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4902" y="3932241"/>
            <a:ext cx="636916" cy="1662002"/>
          </a:xfrm>
          <a:prstGeom prst="rect">
            <a:avLst/>
          </a:prstGeom>
        </p:spPr>
      </p:pic>
      <p:pic>
        <p:nvPicPr>
          <p:cNvPr id="12" name="Modelo 3D 11" descr="Ícone masculino">
            <a:extLst>
              <a:ext uri="{FF2B5EF4-FFF2-40B4-BE49-F238E27FC236}">
                <a16:creationId xmlns:a16="http://schemas.microsoft.com/office/drawing/2014/main" id="{767E6B9C-FB2B-CB73-7371-CC257CD25A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393" y="3985821"/>
            <a:ext cx="598891" cy="1610293"/>
          </a:xfrm>
          <a:prstGeom prst="rect">
            <a:avLst/>
          </a:prstGeom>
        </p:spPr>
      </p:pic>
      <p:pic>
        <p:nvPicPr>
          <p:cNvPr id="13" name="Modelo 3D 12" descr="Ícone masculino">
            <a:extLst>
              <a:ext uri="{FF2B5EF4-FFF2-40B4-BE49-F238E27FC236}">
                <a16:creationId xmlns:a16="http://schemas.microsoft.com/office/drawing/2014/main" id="{BD1D39DA-39CC-3D60-2CD7-B16FCF69AA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85861" y="3959967"/>
            <a:ext cx="712965" cy="16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0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7" y="219075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 que é a PROTECH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57" y="2088325"/>
            <a:ext cx="5617011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A </a:t>
            </a:r>
            <a:r>
              <a:rPr lang="pt-BR" sz="2800" dirty="0" err="1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protech</a:t>
            </a: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é uma empresa que pensa em prol de sua empresa com alternativas convincentes para o seu dia a dia </a:t>
            </a:r>
            <a:endParaRPr lang="pt-BR" sz="2800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Modelo 3D 3" descr="Balão de texto">
                <a:extLst>
                  <a:ext uri="{FF2B5EF4-FFF2-40B4-BE49-F238E27FC236}">
                    <a16:creationId xmlns:a16="http://schemas.microsoft.com/office/drawing/2014/main" id="{AAE1A186-50AB-63E1-9D0C-DB84E85714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003520"/>
                  </p:ext>
                </p:extLst>
              </p:nvPr>
            </p:nvGraphicFramePr>
            <p:xfrm>
              <a:off x="7455446" y="1878898"/>
              <a:ext cx="3675620" cy="27424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75620" cy="2742432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07362" ay="-1251731" az="2182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516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Balão de texto">
                <a:extLst>
                  <a:ext uri="{FF2B5EF4-FFF2-40B4-BE49-F238E27FC236}">
                    <a16:creationId xmlns:a16="http://schemas.microsoft.com/office/drawing/2014/main" id="{AAE1A186-50AB-63E1-9D0C-DB84E85714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5446" y="1878898"/>
                <a:ext cx="3675620" cy="27424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58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086" y="516692"/>
            <a:ext cx="8534400" cy="1507067"/>
          </a:xfrm>
        </p:spPr>
        <p:txBody>
          <a:bodyPr>
            <a:normAutofit/>
          </a:bodyPr>
          <a:lstStyle/>
          <a:p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71CDF-91A8-15E7-B833-CCB93A09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948" y="2023759"/>
            <a:ext cx="571511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O Objetivo é trazer conforto e segurança na hora de esquentar seus alimentos</a:t>
            </a:r>
            <a:endParaRPr lang="pt-BR" sz="2800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6" name="Modelo 3D 5" descr="Caixa de seleção marcada">
                <a:extLst>
                  <a:ext uri="{FF2B5EF4-FFF2-40B4-BE49-F238E27FC236}">
                    <a16:creationId xmlns:a16="http://schemas.microsoft.com/office/drawing/2014/main" id="{8AB9551A-B402-8B09-4044-6E2DEB8D5D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2874164"/>
                  </p:ext>
                </p:extLst>
              </p:nvPr>
            </p:nvGraphicFramePr>
            <p:xfrm>
              <a:off x="710443" y="2686860"/>
              <a:ext cx="3225936" cy="25129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25936" cy="2512997"/>
                    </a:xfrm>
                    <a:prstGeom prst="rect">
                      <a:avLst/>
                    </a:prstGeom>
                  </am3d:spPr>
                  <am3d:camera>
                    <am3d:pos x="0" y="0" z="652542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885" d="1000000"/>
                    <am3d:preTrans dx="-6292458" dy="-15031105" dz="-3897974"/>
                    <am3d:scale>
                      <am3d:sx n="1000000" d="1000000"/>
                      <am3d:sy n="1000000" d="1000000"/>
                      <am3d:sz n="1000000" d="1000000"/>
                    </am3d:scale>
                    <am3d:rot ax="909767" ay="-1045258" az="-2597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48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Caixa de seleção marcada">
                <a:extLst>
                  <a:ext uri="{FF2B5EF4-FFF2-40B4-BE49-F238E27FC236}">
                    <a16:creationId xmlns:a16="http://schemas.microsoft.com/office/drawing/2014/main" id="{8AB9551A-B402-8B09-4044-6E2DEB8D5D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443" y="2686860"/>
                <a:ext cx="3225936" cy="25129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9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74" y="210746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                               Utilidades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33A26-9F17-8151-5567-20BC721B2385}"/>
              </a:ext>
            </a:extLst>
          </p:cNvPr>
          <p:cNvSpPr txBox="1"/>
          <p:nvPr/>
        </p:nvSpPr>
        <p:spPr>
          <a:xfrm>
            <a:off x="4341772" y="2502945"/>
            <a:ext cx="65529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0510" algn="just">
              <a:lnSpc>
                <a:spcPct val="150000"/>
              </a:lnSpc>
              <a:spcAft>
                <a:spcPts val="800"/>
              </a:spcAft>
            </a:pPr>
            <a:r>
              <a:rPr lang="pt-BR" dirty="0"/>
              <a:t>O presente trabalho trata da análise e desenvolvimento de um sensor para medir a temperatura ideal da água para o cozinhamento através do rabo quente e do relé, o sistema tem como premissa ser um equipamento de baixo custo que no caso seria </a:t>
            </a:r>
            <a:r>
              <a:rPr lang="pt-BR" dirty="0" err="1" smtClean="0"/>
              <a:t>essencial,simples</a:t>
            </a:r>
            <a:r>
              <a:rPr lang="pt-BR" dirty="0" smtClean="0"/>
              <a:t> </a:t>
            </a:r>
            <a:r>
              <a:rPr lang="pt-BR" dirty="0"/>
              <a:t>e impactantes. </a:t>
            </a:r>
            <a:endParaRPr lang="pt-BR" sz="2800" dirty="0">
              <a:effectLst/>
              <a:latin typeface="Candara Light" panose="020E05020303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8" name="Modelo 3D 17" descr="Documento impresso">
                <a:extLst>
                  <a:ext uri="{FF2B5EF4-FFF2-40B4-BE49-F238E27FC236}">
                    <a16:creationId xmlns:a16="http://schemas.microsoft.com/office/drawing/2014/main" id="{24B02FED-BF80-7B9F-B972-E6B394135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2880271"/>
                  </p:ext>
                </p:extLst>
              </p:nvPr>
            </p:nvGraphicFramePr>
            <p:xfrm>
              <a:off x="1297256" y="1689316"/>
              <a:ext cx="2469403" cy="41131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69403" cy="4113149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0209" ay="1985221" az="307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375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o 3D 17" descr="Documento impresso">
                <a:extLst>
                  <a:ext uri="{FF2B5EF4-FFF2-40B4-BE49-F238E27FC236}">
                    <a16:creationId xmlns:a16="http://schemas.microsoft.com/office/drawing/2014/main" id="{24B02FED-BF80-7B9F-B972-E6B394135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7256" y="1689316"/>
                <a:ext cx="2469403" cy="4113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23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74" y="210746"/>
            <a:ext cx="9905998" cy="1478570"/>
          </a:xfrm>
        </p:spPr>
        <p:txBody>
          <a:bodyPr>
            <a:normAutofit/>
          </a:bodyPr>
          <a:lstStyle/>
          <a:p>
            <a:r>
              <a:rPr lang="pt-BR" sz="4000" cap="none" dirty="0" smtClean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									Ideal</a:t>
            </a:r>
            <a:endParaRPr lang="pt-BR" sz="4000" cap="none" dirty="0">
              <a:solidFill>
                <a:schemeClr val="tx1">
                  <a:lumMod val="8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333A26-9F17-8151-5567-20BC721B2385}"/>
              </a:ext>
            </a:extLst>
          </p:cNvPr>
          <p:cNvSpPr txBox="1"/>
          <p:nvPr/>
        </p:nvSpPr>
        <p:spPr>
          <a:xfrm>
            <a:off x="499614" y="1932493"/>
            <a:ext cx="655297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ideia do projeto é criar um aparelho, para que a pessoa possa pré-cozinhar carne e outros tipos de alimentos em uma temperatura controlada.</a:t>
            </a:r>
          </a:p>
          <a:p>
            <a:r>
              <a:rPr lang="pt-BR" dirty="0"/>
              <a:t>Um resistor irá aquecer a água, um sensor vai medir a temperatura da água e um atuador irá desligar o resistor quando alcançar a temperatura desejada, caso a temperatura esteja abaixo do esperado ele ligará o resistor de novo para manter a temperatura estável.</a:t>
            </a:r>
          </a:p>
          <a:p>
            <a:pPr indent="270510" algn="just">
              <a:lnSpc>
                <a:spcPct val="150000"/>
              </a:lnSpc>
              <a:spcAft>
                <a:spcPts val="800"/>
              </a:spcAft>
            </a:pPr>
            <a:r>
              <a:rPr lang="pt-BR" sz="2800" dirty="0" smtClean="0">
                <a:effectLst/>
                <a:latin typeface="Candara Light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Candara Light" panose="020E05020303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B1F0CDAC-953D-F18F-FE32-0D6B6EEF4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1004200"/>
                  </p:ext>
                </p:extLst>
              </p:nvPr>
            </p:nvGraphicFramePr>
            <p:xfrm>
              <a:off x="7282719" y="1257836"/>
              <a:ext cx="3961421" cy="43423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61421" cy="4342326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409885" ay="-1477863" az="-6162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9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B1F0CDAC-953D-F18F-FE32-0D6B6EEF4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2719" y="1257836"/>
                <a:ext cx="3961421" cy="43423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79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5C6803F-E2F5-7E42-623C-66A24CC961D9}"/>
              </a:ext>
            </a:extLst>
          </p:cNvPr>
          <p:cNvSpPr txBox="1"/>
          <p:nvPr/>
        </p:nvSpPr>
        <p:spPr>
          <a:xfrm>
            <a:off x="844781" y="1854451"/>
            <a:ext cx="466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u="sng" dirty="0">
                <a:latin typeface="Candara Light" panose="020E0502030303020204" pitchFamily="34" charset="0"/>
              </a:rPr>
              <a:t>Página Inicial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75C78C-EA00-A88E-184F-06E1B72D15B2}"/>
              </a:ext>
            </a:extLst>
          </p:cNvPr>
          <p:cNvSpPr txBox="1"/>
          <p:nvPr/>
        </p:nvSpPr>
        <p:spPr>
          <a:xfrm>
            <a:off x="6230747" y="3235399"/>
            <a:ext cx="4530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Na </a:t>
            </a:r>
            <a:r>
              <a:rPr lang="pt-BR" sz="2800" u="sng" dirty="0">
                <a:latin typeface="Candara Light" panose="020E0502030303020204" pitchFamily="34" charset="0"/>
              </a:rPr>
              <a:t>Página Inicial </a:t>
            </a:r>
            <a:r>
              <a:rPr lang="pt-BR" sz="2800" dirty="0">
                <a:latin typeface="Candara Light" panose="020E0502030303020204" pitchFamily="34" charset="0"/>
              </a:rPr>
              <a:t>da acesso a todas as funções  do site: </a:t>
            </a:r>
            <a:endParaRPr lang="pt-BR" sz="2800" u="sng" dirty="0">
              <a:latin typeface="Candara Light" panose="020E0502030303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2F103FF-73C7-7B5F-3BAB-D386BF7B4C73}"/>
              </a:ext>
            </a:extLst>
          </p:cNvPr>
          <p:cNvSpPr txBox="1"/>
          <p:nvPr/>
        </p:nvSpPr>
        <p:spPr>
          <a:xfrm>
            <a:off x="6400800" y="4259935"/>
            <a:ext cx="4026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ndara Light" panose="020E0502030303020204" pitchFamily="34" charset="0"/>
              </a:rPr>
              <a:t>- CADASTRAR USUÁRIO/ADMINITRADOR</a:t>
            </a:r>
          </a:p>
          <a:p>
            <a:r>
              <a:rPr lang="pt-BR" sz="2000" dirty="0">
                <a:latin typeface="Candara Light" panose="020E0502030303020204" pitchFamily="34" charset="0"/>
              </a:rPr>
              <a:t>- RELATÓRIO </a:t>
            </a:r>
          </a:p>
          <a:p>
            <a:r>
              <a:rPr lang="pt-BR" sz="2000" dirty="0">
                <a:latin typeface="Candara Light" panose="020E0502030303020204" pitchFamily="34" charset="0"/>
              </a:rPr>
              <a:t>- CADASTRAR SAÍDA/ENTRADA</a:t>
            </a:r>
          </a:p>
        </p:txBody>
      </p:sp>
    </p:spTree>
    <p:extLst>
      <p:ext uri="{BB962C8B-B14F-4D97-AF65-F5344CB8AC3E}">
        <p14:creationId xmlns:p14="http://schemas.microsoft.com/office/powerpoint/2010/main" val="288808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A12356-BF0B-2106-515A-99E949253D85}"/>
              </a:ext>
            </a:extLst>
          </p:cNvPr>
          <p:cNvSpPr txBox="1"/>
          <p:nvPr/>
        </p:nvSpPr>
        <p:spPr>
          <a:xfrm>
            <a:off x="1819784" y="2256638"/>
            <a:ext cx="2248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u="sng" dirty="0">
                <a:latin typeface="Candara Light" panose="020E0502030303020204" pitchFamily="34" charset="0"/>
              </a:rPr>
              <a:t>Cadastro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8F263F-5D1D-2ABF-2CDD-C30E50CCCA50}"/>
              </a:ext>
            </a:extLst>
          </p:cNvPr>
          <p:cNvSpPr txBox="1"/>
          <p:nvPr/>
        </p:nvSpPr>
        <p:spPr>
          <a:xfrm>
            <a:off x="1073791" y="3632433"/>
            <a:ext cx="3942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Tela destinada ao Administrador fazer o seu cadastro.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A608B597-E7C8-ECF1-53A0-84CFCD3DF5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9383670"/>
                  </p:ext>
                </p:extLst>
              </p:nvPr>
            </p:nvGraphicFramePr>
            <p:xfrm>
              <a:off x="6438853" y="1692594"/>
              <a:ext cx="3571566" cy="41963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1566" cy="4196324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518812" ay="33886" az="160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704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Computador tudo em um">
                <a:extLst>
                  <a:ext uri="{FF2B5EF4-FFF2-40B4-BE49-F238E27FC236}">
                    <a16:creationId xmlns:a16="http://schemas.microsoft.com/office/drawing/2014/main" id="{A608B597-E7C8-ECF1-53A0-84CFCD3DF5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8853" y="1692594"/>
                <a:ext cx="3571566" cy="4196324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B2A989A1-7B08-4480-7F33-4491CBC01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28" y="2256638"/>
            <a:ext cx="2810311" cy="1834580"/>
          </a:xfrm>
          <a:prstGeom prst="rect">
            <a:avLst/>
          </a:prstGeom>
        </p:spPr>
      </p:pic>
      <p:pic>
        <p:nvPicPr>
          <p:cNvPr id="10" name="Imagem 9" descr="Desenho de bandeira&#10;&#10;Descrição gerada automaticamente">
            <a:extLst>
              <a:ext uri="{FF2B5EF4-FFF2-40B4-BE49-F238E27FC236}">
                <a16:creationId xmlns:a16="http://schemas.microsoft.com/office/drawing/2014/main" id="{7E4BF92C-C230-E937-2CCB-FF011A97C7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78" y="2370577"/>
            <a:ext cx="298198" cy="1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BC33-E7A6-FEA5-0C65-6FC0EA68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4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000" cap="none" dirty="0">
                <a:solidFill>
                  <a:schemeClr val="tx1">
                    <a:lumMod val="85000"/>
                  </a:schemeClr>
                </a:solidFill>
                <a:latin typeface="Candara Light" panose="020E0502030303020204" pitchFamily="34" charset="0"/>
              </a:rPr>
              <a:t>Funcionalidades</a:t>
            </a:r>
          </a:p>
        </p:txBody>
      </p:sp>
      <p:pic>
        <p:nvPicPr>
          <p:cNvPr id="7" name="Imagem 6" descr="Desenho de bandeira&#10;&#10;Descrição gerada automaticamente">
            <a:extLst>
              <a:ext uri="{FF2B5EF4-FFF2-40B4-BE49-F238E27FC236}">
                <a16:creationId xmlns:a16="http://schemas.microsoft.com/office/drawing/2014/main" id="{B1970B67-9C78-DF05-5554-33222E2D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4" y="219075"/>
            <a:ext cx="1042857" cy="39944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E6793F4-B963-A799-43E7-B646C1554179}"/>
              </a:ext>
            </a:extLst>
          </p:cNvPr>
          <p:cNvSpPr txBox="1"/>
          <p:nvPr/>
        </p:nvSpPr>
        <p:spPr>
          <a:xfrm>
            <a:off x="220211" y="2153657"/>
            <a:ext cx="6279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u="sng" dirty="0">
                <a:latin typeface="Candara Light" panose="020E0502030303020204" pitchFamily="34" charset="0"/>
              </a:rPr>
              <a:t>Cadastrar entrada/saída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B167B2-707E-D452-F2BF-EFD42173CB94}"/>
              </a:ext>
            </a:extLst>
          </p:cNvPr>
          <p:cNvSpPr txBox="1"/>
          <p:nvPr/>
        </p:nvSpPr>
        <p:spPr>
          <a:xfrm>
            <a:off x="814153" y="3624044"/>
            <a:ext cx="3336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ndara Light" panose="020E0502030303020204" pitchFamily="34" charset="0"/>
              </a:rPr>
              <a:t>-Da acesso ao usuário ou administrador cadastrar as saídas e entradas.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" name="Modelo 3D 9" descr="Computador tudo em um">
                <a:extLst>
                  <a:ext uri="{FF2B5EF4-FFF2-40B4-BE49-F238E27FC236}">
                    <a16:creationId xmlns:a16="http://schemas.microsoft.com/office/drawing/2014/main" id="{445F37BE-EC16-0D2B-3375-2560A37BD6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1147939"/>
                  </p:ext>
                </p:extLst>
              </p:nvPr>
            </p:nvGraphicFramePr>
            <p:xfrm>
              <a:off x="6174435" y="1755143"/>
              <a:ext cx="3832881" cy="454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2881" cy="454585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668939" ay="49749" az="262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53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Computador tudo em um">
                <a:extLst>
                  <a:ext uri="{FF2B5EF4-FFF2-40B4-BE49-F238E27FC236}">
                    <a16:creationId xmlns:a16="http://schemas.microsoft.com/office/drawing/2014/main" id="{445F37BE-EC16-0D2B-3375-2560A37BD6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4435" y="1755143"/>
                <a:ext cx="3832881" cy="4545855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70A190F7-7766-A375-7727-E6247C2B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369" y="2382473"/>
            <a:ext cx="3075963" cy="1901323"/>
          </a:xfrm>
          <a:prstGeom prst="rect">
            <a:avLst/>
          </a:prstGeom>
        </p:spPr>
      </p:pic>
      <p:pic>
        <p:nvPicPr>
          <p:cNvPr id="13" name="Imagem 12" descr="Desenho de bandeira&#10;&#10;Descrição gerada automaticamente">
            <a:extLst>
              <a:ext uri="{FF2B5EF4-FFF2-40B4-BE49-F238E27FC236}">
                <a16:creationId xmlns:a16="http://schemas.microsoft.com/office/drawing/2014/main" id="{52E8D767-3F48-83A2-DC59-0167F8A46C9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442503"/>
            <a:ext cx="386611" cy="1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5378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1386</TotalTime>
  <Words>271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BatangChe</vt:lpstr>
      <vt:lpstr>Candara Light</vt:lpstr>
      <vt:lpstr>Century Gothic</vt:lpstr>
      <vt:lpstr>Times New Roman</vt:lpstr>
      <vt:lpstr>Wingdings 3</vt:lpstr>
      <vt:lpstr>Fatia</vt:lpstr>
      <vt:lpstr>Curso Técnico de Desenvolvimento de Sistemas</vt:lpstr>
      <vt:lpstr>Equipe</vt:lpstr>
      <vt:lpstr>O que é a PROTECH ?</vt:lpstr>
      <vt:lpstr>Objetivo</vt:lpstr>
      <vt:lpstr>                               Utilidades</vt:lpstr>
      <vt:lpstr>         Ideal</vt:lpstr>
      <vt:lpstr>Funcionalidades</vt:lpstr>
      <vt:lpstr>Funcionalidades</vt:lpstr>
      <vt:lpstr>Funcionalidades</vt:lpstr>
      <vt:lpstr>Funcionalidades</vt:lpstr>
      <vt:lpstr>Tecnologias utilizadas</vt:lpstr>
      <vt:lpstr>Agradecemos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Técnico de Desenvolvimento de Sistemas</dc:title>
  <dc:creator>rodrigocorddeiroo@outlook.com</dc:creator>
  <cp:lastModifiedBy>LUIZ ANTÔNIO MACHADO CARDOSO</cp:lastModifiedBy>
  <cp:revision>26</cp:revision>
  <dcterms:created xsi:type="dcterms:W3CDTF">2022-06-21T21:50:17Z</dcterms:created>
  <dcterms:modified xsi:type="dcterms:W3CDTF">2023-05-19T00:23:04Z</dcterms:modified>
</cp:coreProperties>
</file>